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33" d="100"/>
          <a:sy n="33" d="100"/>
        </p:scale>
        <p:origin x="4568" y="1572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2111486" y="13208335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3—source data 5. PowerPoint file containing original western blots for Figure 3e, indicating the relevant bands and treatments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72A40DA-84A8-42A6-9F00-F0A09D8DB996}"/>
              </a:ext>
            </a:extLst>
          </p:cNvPr>
          <p:cNvGrpSpPr/>
          <p:nvPr/>
        </p:nvGrpSpPr>
        <p:grpSpPr>
          <a:xfrm>
            <a:off x="2799624" y="4987366"/>
            <a:ext cx="12132506" cy="5941080"/>
            <a:chOff x="1368992" y="38929983"/>
            <a:chExt cx="8119908" cy="594108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4C32B8F-63AB-4A64-9659-336258AA45A6}"/>
                </a:ext>
              </a:extLst>
            </p:cNvPr>
            <p:cNvGrpSpPr/>
            <p:nvPr/>
          </p:nvGrpSpPr>
          <p:grpSpPr>
            <a:xfrm>
              <a:off x="1368992" y="38929983"/>
              <a:ext cx="8119908" cy="5941080"/>
              <a:chOff x="17637383" y="22688602"/>
              <a:chExt cx="12682707" cy="7552116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BEF2D7A7-4E92-423A-9278-A52F2F7074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568800" y="22951074"/>
                <a:ext cx="5810250" cy="7289644"/>
              </a:xfrm>
              <a:prstGeom prst="rect">
                <a:avLst/>
              </a:pr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F8EC31F5-CF49-406A-BC65-284EE5747D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509840" y="22951074"/>
                <a:ext cx="5810250" cy="7142919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60AF5F8B-4064-4708-A21F-21301320E4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637383" y="22688602"/>
                <a:ext cx="934577" cy="7289641"/>
              </a:xfrm>
              <a:prstGeom prst="rect">
                <a:avLst/>
              </a:prstGeom>
            </p:spPr>
          </p:pic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7841F9C-4516-486A-9392-5ED21776908D}"/>
                </a:ext>
              </a:extLst>
            </p:cNvPr>
            <p:cNvSpPr/>
            <p:nvPr/>
          </p:nvSpPr>
          <p:spPr>
            <a:xfrm>
              <a:off x="1873534" y="40980974"/>
              <a:ext cx="3849169" cy="1957977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A7CC3F39-98C2-4811-8185-5AE7431F3E5E}"/>
                </a:ext>
              </a:extLst>
            </p:cNvPr>
            <p:cNvSpPr/>
            <p:nvPr/>
          </p:nvSpPr>
          <p:spPr>
            <a:xfrm>
              <a:off x="6196560" y="40548703"/>
              <a:ext cx="3240495" cy="1957977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CDAD036B-E539-4CD9-9149-DB719D364E98}"/>
              </a:ext>
            </a:extLst>
          </p:cNvPr>
          <p:cNvSpPr txBox="1"/>
          <p:nvPr/>
        </p:nvSpPr>
        <p:spPr>
          <a:xfrm>
            <a:off x="4184366" y="4100414"/>
            <a:ext cx="100289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EV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9EB50A7-6119-49CE-84C0-05610080C46F}"/>
              </a:ext>
            </a:extLst>
          </p:cNvPr>
          <p:cNvSpPr txBox="1"/>
          <p:nvPr/>
        </p:nvSpPr>
        <p:spPr>
          <a:xfrm>
            <a:off x="6348086" y="3615348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oeRLP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2B656B2-9AA7-4E30-B3AA-4597182ED8A3}"/>
              </a:ext>
            </a:extLst>
          </p:cNvPr>
          <p:cNvSpPr/>
          <p:nvPr/>
        </p:nvSpPr>
        <p:spPr>
          <a:xfrm>
            <a:off x="6348086" y="4249262"/>
            <a:ext cx="2196824" cy="5137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0231865-4A67-4AAB-A7E6-26D85E3A6DC9}"/>
              </a:ext>
            </a:extLst>
          </p:cNvPr>
          <p:cNvSpPr txBox="1"/>
          <p:nvPr/>
        </p:nvSpPr>
        <p:spPr>
          <a:xfrm>
            <a:off x="6112528" y="4332489"/>
            <a:ext cx="138932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#1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B8B25A1-3A85-4562-928A-AC38F72B18AA}"/>
              </a:ext>
            </a:extLst>
          </p:cNvPr>
          <p:cNvSpPr txBox="1"/>
          <p:nvPr/>
        </p:nvSpPr>
        <p:spPr>
          <a:xfrm>
            <a:off x="7961012" y="4341890"/>
            <a:ext cx="138932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#2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DEFDDA1-3C88-40D7-A2E8-442EBBD45C8F}"/>
              </a:ext>
            </a:extLst>
          </p:cNvPr>
          <p:cNvSpPr/>
          <p:nvPr/>
        </p:nvSpPr>
        <p:spPr>
          <a:xfrm flipV="1">
            <a:off x="3964877" y="4994782"/>
            <a:ext cx="1260392" cy="4571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C38471E-D265-4CFD-AA1F-847C16158252}"/>
              </a:ext>
            </a:extLst>
          </p:cNvPr>
          <p:cNvSpPr/>
          <p:nvPr/>
        </p:nvSpPr>
        <p:spPr>
          <a:xfrm flipV="1">
            <a:off x="5839533" y="5003911"/>
            <a:ext cx="1260392" cy="4571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E1F7AC3-61B8-431E-ABC5-7ED1BBB237B0}"/>
              </a:ext>
            </a:extLst>
          </p:cNvPr>
          <p:cNvSpPr/>
          <p:nvPr/>
        </p:nvSpPr>
        <p:spPr>
          <a:xfrm flipV="1">
            <a:off x="7755271" y="5021398"/>
            <a:ext cx="1260392" cy="4571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C666CEA-DBE7-4CCB-AF37-74CE0E1EDC18}"/>
              </a:ext>
            </a:extLst>
          </p:cNvPr>
          <p:cNvSpPr txBox="1"/>
          <p:nvPr/>
        </p:nvSpPr>
        <p:spPr>
          <a:xfrm>
            <a:off x="10279421" y="4073798"/>
            <a:ext cx="100289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EV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74D672C-753F-43C5-BDAA-E06A3AEDD042}"/>
              </a:ext>
            </a:extLst>
          </p:cNvPr>
          <p:cNvSpPr txBox="1"/>
          <p:nvPr/>
        </p:nvSpPr>
        <p:spPr>
          <a:xfrm>
            <a:off x="12298762" y="3588732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oeRLP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FF9C814-E3BE-411B-BBAD-CB11FD7BB7B8}"/>
              </a:ext>
            </a:extLst>
          </p:cNvPr>
          <p:cNvSpPr/>
          <p:nvPr/>
        </p:nvSpPr>
        <p:spPr>
          <a:xfrm>
            <a:off x="12298762" y="4222646"/>
            <a:ext cx="2196824" cy="5137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892045E-AD21-4ABD-A7D9-FD186065137C}"/>
              </a:ext>
            </a:extLst>
          </p:cNvPr>
          <p:cNvSpPr txBox="1"/>
          <p:nvPr/>
        </p:nvSpPr>
        <p:spPr>
          <a:xfrm>
            <a:off x="12130581" y="4305873"/>
            <a:ext cx="138932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#1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B8D30B1-886E-46FC-9E98-0F0634370F77}"/>
              </a:ext>
            </a:extLst>
          </p:cNvPr>
          <p:cNvSpPr txBox="1"/>
          <p:nvPr/>
        </p:nvSpPr>
        <p:spPr>
          <a:xfrm>
            <a:off x="13594053" y="4315274"/>
            <a:ext cx="138932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#2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B9233B9-1FDA-44FA-B95C-CF5746322807}"/>
              </a:ext>
            </a:extLst>
          </p:cNvPr>
          <p:cNvSpPr/>
          <p:nvPr/>
        </p:nvSpPr>
        <p:spPr>
          <a:xfrm flipV="1">
            <a:off x="10059932" y="4968166"/>
            <a:ext cx="1260392" cy="4571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944CA58-D796-49CD-AD70-176AEC184A78}"/>
              </a:ext>
            </a:extLst>
          </p:cNvPr>
          <p:cNvSpPr/>
          <p:nvPr/>
        </p:nvSpPr>
        <p:spPr>
          <a:xfrm flipV="1">
            <a:off x="11876838" y="4977295"/>
            <a:ext cx="1260392" cy="4571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A2C2063-BDF3-40D5-B934-5D506331AD8F}"/>
              </a:ext>
            </a:extLst>
          </p:cNvPr>
          <p:cNvSpPr/>
          <p:nvPr/>
        </p:nvSpPr>
        <p:spPr>
          <a:xfrm flipV="1">
            <a:off x="13388312" y="4994782"/>
            <a:ext cx="1260392" cy="4571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1042E8C-A7B1-4FED-BB0D-09D0346092BB}"/>
              </a:ext>
            </a:extLst>
          </p:cNvPr>
          <p:cNvSpPr txBox="1"/>
          <p:nvPr/>
        </p:nvSpPr>
        <p:spPr>
          <a:xfrm>
            <a:off x="4517497" y="11060570"/>
            <a:ext cx="2877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NtRLP4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B0B52E1-9109-4448-8496-1BC3B391DEFA}"/>
              </a:ext>
            </a:extLst>
          </p:cNvPr>
          <p:cNvSpPr txBox="1"/>
          <p:nvPr/>
        </p:nvSpPr>
        <p:spPr>
          <a:xfrm>
            <a:off x="11602808" y="11060570"/>
            <a:ext cx="2877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RbcL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38</Words>
  <Application>Microsoft Office PowerPoint</Application>
  <PresentationFormat>自定义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4</cp:revision>
  <dcterms:created xsi:type="dcterms:W3CDTF">2026-03-26T06:05:32Z</dcterms:created>
  <dcterms:modified xsi:type="dcterms:W3CDTF">2026-03-26T06:28:50Z</dcterms:modified>
</cp:coreProperties>
</file>